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97F3-553D-4AA1-9C69-97A6E2948758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623C-905A-41A7-9295-CE71BCFD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46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497F3-553D-4AA1-9C69-97A6E2948758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4623C-905A-41A7-9295-CE71BCFD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4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3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5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3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99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431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2018-09-04T13:44:58Z</dcterms:created>
  <dcterms:modified xsi:type="dcterms:W3CDTF">2018-09-04T13:44:58Z</dcterms:modified>
</cp:coreProperties>
</file>