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EACE-6181-4071-AA42-C399833A14C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1B19-7005-4AC7-9777-E8383A7E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EACE-6181-4071-AA42-C399833A14CE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1B19-7005-4AC7-9777-E8383A7E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900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строение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(здание административно-хозяйственное)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83751"/>
              </p:ext>
            </p:extLst>
          </p:nvPr>
        </p:nvGraphicFramePr>
        <p:xfrm>
          <a:off x="3347864" y="637226"/>
          <a:ext cx="5400600" cy="5960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4032448"/>
              </a:tblGrid>
              <a:tr h="5619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Гродненская обл.,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Лидский район, г. Лида, ул. Советская, 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199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Балансодер-жатель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«АСБ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Беларусбанк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61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площадь (</a:t>
                      </a:r>
                      <a:r>
                        <a:rPr lang="ru-RU" sz="14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):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2212,0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Наименование:</a:t>
                      </a:r>
                    </a:p>
                    <a:p>
                      <a:pPr algn="l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банковских услуг № 413 ОАО «АСБ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Беларусбанк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Назначение:</a:t>
                      </a:r>
                    </a:p>
                    <a:p>
                      <a:pPr algn="l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Здание административно-хозяйственное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Составные части и принадлежности:</a:t>
                      </a:r>
                    </a:p>
                    <a:p>
                      <a:pPr algn="just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Волоконно-оптическая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линия связи, кабельная линия электропередач, тепловая сеть к зданию, кабельная линия связи, ограждение металлическое, ограждение железобетонное, ограждение пешеходное, ввод водопровода, выпуск канализационной сети, тепловая сеть к зданию ДЭС, тротуары из мелкоштучной плитки, площадка из мелкоштучной плитки, площадка из мелкоштучной плитки, тротуары из мелкоштучной плитки, наружное освещение автостоянки, кабельная линия 0,4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управления шлагбаумом, наружное освещение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хоздвора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кабельная линия 0,4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управления воротами, кабельная линия электропередачи 0,4 </a:t>
                      </a:r>
                      <a:r>
                        <a:rPr lang="ru-RU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дизельной.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2" y="636874"/>
            <a:ext cx="2617739" cy="196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2" y="2636912"/>
            <a:ext cx="2617739" cy="1964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3" y="4653136"/>
            <a:ext cx="2617739" cy="19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79518"/>
              </p:ext>
            </p:extLst>
          </p:nvPr>
        </p:nvGraphicFramePr>
        <p:xfrm>
          <a:off x="3347864" y="260648"/>
          <a:ext cx="5400600" cy="6381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4032448"/>
              </a:tblGrid>
              <a:tr h="5137787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Техническое описание конструктивных элементов и</a:t>
                      </a:r>
                      <a:r>
                        <a:rPr lang="ru-RU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инженерного оборудования:</a:t>
                      </a:r>
                      <a:endParaRPr lang="ru-RU" sz="14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Три этажа и цокольный этаж (подвал), стены и перегородки - кирпичные, перекрытия – железобетонные, полы – бетонные, плиточные, паркетные, кровля – рулонное покрытие. Выполнена отделка мрамором как снаружи по фасаду здания, так и внутри: полы, стены, лестничная клетка. Перед главным входом в здание имеется парковка со шлагбаумом оснащенная дорожной разметкой и знаками. На территории внутреннего двора располагается здание дизельной электростанции с размещенным внутри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дизель-генератором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автомобильная стоянка.</a:t>
                      </a:r>
                    </a:p>
                    <a:p>
                      <a:pPr algn="just"/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Месторасположение </a:t>
                      </a: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капитального строения: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Здание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асположено в административном центре города Лида.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Рядом располагаются: Лидский районный исполнительный комитет, здания гостиничного комплекса «Континент», гостиница «Лида», районный Дворец Культуры, ОАО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Белагропромбанк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памятники историко-культурной ценности.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354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Кадастровый номер: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441300000007000267</a:t>
                      </a:r>
                      <a:endParaRPr lang="ru-RU" sz="1400" b="0" i="0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(га):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0.6025</a:t>
                      </a:r>
                    </a:p>
                    <a:p>
                      <a:r>
                        <a:rPr lang="ru-R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Целевое назначение земельного участка: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обслуживание здания банка, строительство гостевых автостоянок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1" y="260648"/>
            <a:ext cx="2760846" cy="2072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1" y="2420888"/>
            <a:ext cx="2760846" cy="2072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2" y="4581128"/>
            <a:ext cx="2745811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1680"/>
              </p:ext>
            </p:extLst>
          </p:nvPr>
        </p:nvGraphicFramePr>
        <p:xfrm>
          <a:off x="3347864" y="188640"/>
          <a:ext cx="5400600" cy="640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4032448"/>
              </a:tblGrid>
              <a:tr h="28581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конкретному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покупателю либо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продажа с аукциона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81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рыночной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оценке.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17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Контактное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Шеклеев Олег Олегович +375 29 264-27-70, +375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154 61-18-45.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3" y="188640"/>
            <a:ext cx="2791620" cy="2095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6" y="2348880"/>
            <a:ext cx="2781351" cy="2087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6" y="4509120"/>
            <a:ext cx="2781351" cy="20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203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Капитальное строение (здание административно-хозяйственное)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Шеклеев Олег Олегович</cp:lastModifiedBy>
  <cp:revision>26</cp:revision>
  <dcterms:created xsi:type="dcterms:W3CDTF">2019-02-25T09:52:14Z</dcterms:created>
  <dcterms:modified xsi:type="dcterms:W3CDTF">2020-05-21T12:41:17Z</dcterms:modified>
</cp:coreProperties>
</file>